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9D7"/>
    <a:srgbClr val="CC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38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960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589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8353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807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877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6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56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90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89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29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42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36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00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8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D7722-185C-4DB5-994C-BCACFA3C55B3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7AFCB6-5EDB-4F07-A604-67A98FA1C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802699"/>
              </p:ext>
            </p:extLst>
          </p:nvPr>
        </p:nvGraphicFramePr>
        <p:xfrm>
          <a:off x="550629" y="196341"/>
          <a:ext cx="11294625" cy="6432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1540">
                  <a:extLst>
                    <a:ext uri="{9D8B030D-6E8A-4147-A177-3AD203B41FA5}">
                      <a16:colId xmlns:a16="http://schemas.microsoft.com/office/drawing/2014/main" val="3517866419"/>
                    </a:ext>
                  </a:extLst>
                </a:gridCol>
                <a:gridCol w="942170">
                  <a:extLst>
                    <a:ext uri="{9D8B030D-6E8A-4147-A177-3AD203B41FA5}">
                      <a16:colId xmlns:a16="http://schemas.microsoft.com/office/drawing/2014/main" val="1141397136"/>
                    </a:ext>
                  </a:extLst>
                </a:gridCol>
                <a:gridCol w="942170">
                  <a:extLst>
                    <a:ext uri="{9D8B030D-6E8A-4147-A177-3AD203B41FA5}">
                      <a16:colId xmlns:a16="http://schemas.microsoft.com/office/drawing/2014/main" val="4121897360"/>
                    </a:ext>
                  </a:extLst>
                </a:gridCol>
                <a:gridCol w="1183342">
                  <a:extLst>
                    <a:ext uri="{9D8B030D-6E8A-4147-A177-3AD203B41FA5}">
                      <a16:colId xmlns:a16="http://schemas.microsoft.com/office/drawing/2014/main" val="2839120739"/>
                    </a:ext>
                  </a:extLst>
                </a:gridCol>
                <a:gridCol w="994844">
                  <a:extLst>
                    <a:ext uri="{9D8B030D-6E8A-4147-A177-3AD203B41FA5}">
                      <a16:colId xmlns:a16="http://schemas.microsoft.com/office/drawing/2014/main" val="2120175396"/>
                    </a:ext>
                  </a:extLst>
                </a:gridCol>
                <a:gridCol w="806350">
                  <a:extLst>
                    <a:ext uri="{9D8B030D-6E8A-4147-A177-3AD203B41FA5}">
                      <a16:colId xmlns:a16="http://schemas.microsoft.com/office/drawing/2014/main" val="2151162016"/>
                    </a:ext>
                  </a:extLst>
                </a:gridCol>
                <a:gridCol w="891383">
                  <a:extLst>
                    <a:ext uri="{9D8B030D-6E8A-4147-A177-3AD203B41FA5}">
                      <a16:colId xmlns:a16="http://schemas.microsoft.com/office/drawing/2014/main" val="38460102"/>
                    </a:ext>
                  </a:extLst>
                </a:gridCol>
                <a:gridCol w="981512">
                  <a:extLst>
                    <a:ext uri="{9D8B030D-6E8A-4147-A177-3AD203B41FA5}">
                      <a16:colId xmlns:a16="http://schemas.microsoft.com/office/drawing/2014/main" val="2869309006"/>
                    </a:ext>
                  </a:extLst>
                </a:gridCol>
                <a:gridCol w="2961314">
                  <a:extLst>
                    <a:ext uri="{9D8B030D-6E8A-4147-A177-3AD203B41FA5}">
                      <a16:colId xmlns:a16="http://schemas.microsoft.com/office/drawing/2014/main" val="2272659681"/>
                    </a:ext>
                  </a:extLst>
                </a:gridCol>
              </a:tblGrid>
              <a:tr h="437665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</a:rPr>
                        <a:t>Governors information/Performance data – September 2022 – August 2023</a:t>
                      </a: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01249"/>
                  </a:ext>
                </a:extLst>
              </a:tr>
              <a:tr h="37416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Name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Category/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Appointing </a:t>
                      </a: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Body</a:t>
                      </a:r>
                      <a:endParaRPr lang="en-GB" sz="9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 of Office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Responsibilities</a:t>
                      </a:r>
                      <a:endParaRPr lang="en-GB" sz="9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Date of Appointment</a:t>
                      </a: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Meeting Attended</a:t>
                      </a: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% Attendance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Sept 22 – Aug 23</a:t>
                      </a: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Declaration of Interest and other School Governorship</a:t>
                      </a:r>
                    </a:p>
                  </a:txBody>
                  <a:tcPr marL="91942" marR="91942" marT="45971" marB="45971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168863"/>
                  </a:ext>
                </a:extLst>
              </a:tr>
              <a:tr h="3808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From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43" marR="64943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</a:t>
                      </a:r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marL="64943" marR="64943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50" b="1" dirty="0"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828069"/>
                  </a:ext>
                </a:extLst>
              </a:tr>
              <a:tr h="3676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Vivien Kincey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Chair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CP governor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18/06/2020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17/06/2024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3345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Alyssa Dobbs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Headteacher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Ex-officio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Headteacher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DSL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ex-officio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ex-officio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33604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Jackie Drake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LA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Vice Chair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01/02/2022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31/01/2026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Local Government Counsellor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Trustee of Bram and Families matter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076545"/>
                  </a:ext>
                </a:extLst>
              </a:tr>
              <a:tr h="3227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Karen Bradbury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Finance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03/02/2021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02/02/2025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Daughter a Governor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387746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Jemma Telford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Friends of Brantfield link 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04/12/2022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03/12/2026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Playgroup leader at Castle Street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036300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Veronica Broyd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SEN Governor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12/10/2021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11/10/2025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533003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Emilie Bradbury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H&amp;S  Governor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12/10/2021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11/10/2025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Teacher at </a:t>
                      </a:r>
                      <a:r>
                        <a:rPr lang="en-GB" sz="1000" dirty="0" err="1">
                          <a:effectLst/>
                          <a:latin typeface="Century Gothic" panose="020B0502020202020204" pitchFamily="34" charset="0"/>
                        </a:rPr>
                        <a:t>Bowerham</a:t>
                      </a: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 Primary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Mother is a Governor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85374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Suzanne Robinson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18/05/2022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17/05/2026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83423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Jenny Jones- </a:t>
                      </a:r>
                      <a:r>
                        <a:rPr lang="en-GB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left Nov 23</a:t>
                      </a:r>
                      <a:endParaRPr lang="en-GB" sz="1000" b="0" i="1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18/05/2022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17/05/2026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1/1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 Photographer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528415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Eleanor Sanchez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16/10/2019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15/10/2023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20446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Nicola Kitchen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Staff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Deputy DSL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01/10/2020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30/09/2023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816685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Rebecca Whitehead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Parent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Parent link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04/12/2021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03/12/2023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46557"/>
                  </a:ext>
                </a:extLst>
              </a:tr>
              <a:tr h="3808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Jennifer Finch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Parent 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Parent link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18/05/2022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17/05/2024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479500"/>
                  </a:ext>
                </a:extLst>
              </a:tr>
              <a:tr h="335560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Associate Governors – this is Observer role only and has no voting rights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521849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Beth Mason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Associate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01/10/2020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30/09/2023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Associate member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Staff member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566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0359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260</Words>
  <Application>Microsoft Office PowerPoint</Application>
  <PresentationFormat>Widescreen</PresentationFormat>
  <Paragraphs>148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Trebuchet MS</vt:lpstr>
      <vt:lpstr>Wingdings 3</vt:lpstr>
      <vt:lpstr>Facet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Alyssa</dc:creator>
  <cp:lastModifiedBy>Karen Bradbury</cp:lastModifiedBy>
  <cp:revision>21</cp:revision>
  <dcterms:created xsi:type="dcterms:W3CDTF">2020-11-05T11:57:19Z</dcterms:created>
  <dcterms:modified xsi:type="dcterms:W3CDTF">2023-11-27T11:22:25Z</dcterms:modified>
</cp:coreProperties>
</file>